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85" r:id="rId2"/>
  </p:sldIdLst>
  <p:sldSz cx="30267275" cy="42794238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8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5F2"/>
    <a:srgbClr val="FBF0F2"/>
    <a:srgbClr val="5FA0A7"/>
    <a:srgbClr val="660066"/>
    <a:srgbClr val="DFA501"/>
    <a:srgbClr val="85258F"/>
    <a:srgbClr val="A50E82"/>
    <a:srgbClr val="BF94E0"/>
    <a:srgbClr val="B380DA"/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6247" autoAdjust="0"/>
  </p:normalViewPr>
  <p:slideViewPr>
    <p:cSldViewPr snapToGrid="0">
      <p:cViewPr varScale="1">
        <p:scale>
          <a:sx n="17" d="100"/>
          <a:sy n="17" d="100"/>
        </p:scale>
        <p:origin x="2874" y="150"/>
      </p:cViewPr>
      <p:guideLst>
        <p:guide orient="horz" pos="13478"/>
        <p:guide pos="95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4348931" y="7300424"/>
            <a:ext cx="15937438" cy="31161556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5593" y="3328444"/>
            <a:ext cx="20372527" cy="19495159"/>
          </a:xfrm>
        </p:spPr>
        <p:txBody>
          <a:bodyPr anchor="b">
            <a:normAutofit/>
          </a:bodyPr>
          <a:lstStyle>
            <a:lvl1pPr algn="l">
              <a:defRPr sz="14564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5591" y="23985914"/>
            <a:ext cx="16398912" cy="11940117"/>
          </a:xfrm>
        </p:spPr>
        <p:txBody>
          <a:bodyPr anchor="t">
            <a:normAutofit/>
          </a:bodyPr>
          <a:lstStyle>
            <a:lvl1pPr marL="0" indent="0" algn="l">
              <a:buNone/>
              <a:defRPr sz="6620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26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54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053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566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08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134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765591" y="3328441"/>
            <a:ext cx="26736093" cy="1949515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6"/>
            </a:lvl1pPr>
            <a:lvl2pPr marL="1513378" indent="0">
              <a:buNone/>
              <a:defRPr sz="5296"/>
            </a:lvl2pPr>
            <a:lvl3pPr marL="3026755" indent="0">
              <a:buNone/>
              <a:defRPr sz="5296"/>
            </a:lvl3pPr>
            <a:lvl4pPr marL="4540133" indent="0">
              <a:buNone/>
              <a:defRPr sz="5296"/>
            </a:lvl4pPr>
            <a:lvl5pPr marL="6053511" indent="0">
              <a:buNone/>
              <a:defRPr sz="5296"/>
            </a:lvl5pPr>
            <a:lvl6pPr marL="7566889" indent="0">
              <a:buNone/>
              <a:defRPr sz="5296"/>
            </a:lvl6pPr>
            <a:lvl7pPr marL="9080266" indent="0">
              <a:buNone/>
              <a:defRPr sz="5296"/>
            </a:lvl7pPr>
            <a:lvl8pPr marL="10593644" indent="0">
              <a:buNone/>
              <a:defRPr sz="5296"/>
            </a:lvl8pPr>
            <a:lvl9pPr marL="12107022" indent="0">
              <a:buNone/>
              <a:defRPr sz="52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22279" y="23985908"/>
            <a:ext cx="24101715" cy="2852949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5296"/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87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1" y="3328441"/>
            <a:ext cx="26736093" cy="18068678"/>
          </a:xfrm>
        </p:spPr>
        <p:txBody>
          <a:bodyPr anchor="ctr">
            <a:normAutofit/>
          </a:bodyPr>
          <a:lstStyle>
            <a:lvl1pPr algn="l">
              <a:defRPr sz="926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1" y="25676543"/>
            <a:ext cx="21130000" cy="11887288"/>
          </a:xfrm>
        </p:spPr>
        <p:txBody>
          <a:bodyPr anchor="ctr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848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358" y="3328441"/>
            <a:ext cx="22706371" cy="18068678"/>
          </a:xfrm>
        </p:spPr>
        <p:txBody>
          <a:bodyPr anchor="ctr">
            <a:normAutofit/>
          </a:bodyPr>
          <a:lstStyle>
            <a:lvl1pPr algn="l">
              <a:defRPr sz="9268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531184" y="21397119"/>
            <a:ext cx="21192610" cy="3011446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1513378" indent="0">
              <a:buFontTx/>
              <a:buNone/>
              <a:defRPr/>
            </a:lvl2pPr>
            <a:lvl3pPr marL="3026755" indent="0">
              <a:buFontTx/>
              <a:buNone/>
              <a:defRPr/>
            </a:lvl3pPr>
            <a:lvl4pPr marL="4540133" indent="0">
              <a:buFontTx/>
              <a:buNone/>
              <a:defRPr/>
            </a:lvl4pPr>
            <a:lvl5pPr marL="605351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3" y="26838876"/>
            <a:ext cx="21126058" cy="10724955"/>
          </a:xfrm>
        </p:spPr>
        <p:txBody>
          <a:bodyPr anchor="ctr">
            <a:normAutofit/>
          </a:bodyPr>
          <a:lstStyle>
            <a:lvl1pPr marL="0" indent="0" algn="l">
              <a:buNone/>
              <a:defRPr sz="6620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756683" y="4434327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74958" y="17276199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 algn="r"/>
            <a:r>
              <a:rPr lang="en-US" sz="2648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073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1397119"/>
            <a:ext cx="21126058" cy="10591855"/>
          </a:xfrm>
        </p:spPr>
        <p:txBody>
          <a:bodyPr anchor="b">
            <a:normAutofit/>
          </a:bodyPr>
          <a:lstStyle>
            <a:lvl1pPr algn="l">
              <a:defRPr sz="9268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1" y="32030036"/>
            <a:ext cx="21130000" cy="5533792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104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360" y="3328441"/>
            <a:ext cx="22706368" cy="18068678"/>
          </a:xfrm>
        </p:spPr>
        <p:txBody>
          <a:bodyPr anchor="ctr">
            <a:normAutofit/>
          </a:bodyPr>
          <a:lstStyle>
            <a:lvl1pPr algn="l">
              <a:defRPr sz="9268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5593" y="24250068"/>
            <a:ext cx="21126058" cy="655121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1" y="30906950"/>
            <a:ext cx="21126055" cy="6656881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756683" y="4434327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/>
            <a:r>
              <a:rPr lang="en-US" sz="26481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474958" y="17276199"/>
            <a:ext cx="1513758" cy="3649029"/>
          </a:xfrm>
          <a:prstGeom prst="rect">
            <a:avLst/>
          </a:prstGeom>
        </p:spPr>
        <p:txBody>
          <a:bodyPr vert="horz" lIns="302673" tIns="151336" rIns="302673" bIns="151336" rtlCol="0" anchor="ctr">
            <a:noAutofit/>
          </a:bodyPr>
          <a:lstStyle/>
          <a:p>
            <a:pPr lvl="0" algn="r"/>
            <a:r>
              <a:rPr lang="en-US" sz="26481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5306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1" y="3328441"/>
            <a:ext cx="24910451" cy="1806867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9268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65593" y="24514234"/>
            <a:ext cx="21126058" cy="523040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62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1" y="29744650"/>
            <a:ext cx="21126055" cy="7819184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3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>
            <a:normAutofit/>
          </a:bodyPr>
          <a:lstStyle>
            <a:lvl1pPr algn="l">
              <a:defRPr sz="92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5593" y="3328447"/>
            <a:ext cx="21697065" cy="2351043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452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735260" y="3328441"/>
            <a:ext cx="6766424" cy="27578509"/>
          </a:xfrm>
        </p:spPr>
        <p:txBody>
          <a:bodyPr vert="eaVert">
            <a:normAutofit/>
          </a:bodyPr>
          <a:lstStyle>
            <a:lvl1pPr>
              <a:defRPr sz="926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5591" y="3328441"/>
            <a:ext cx="19363946" cy="342353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0827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593" y="3328440"/>
            <a:ext cx="21697065" cy="2351043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3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1" y="12362777"/>
            <a:ext cx="21192614" cy="14476078"/>
          </a:xfrm>
        </p:spPr>
        <p:txBody>
          <a:bodyPr anchor="b">
            <a:normAutofit/>
          </a:bodyPr>
          <a:lstStyle>
            <a:lvl1pPr algn="l">
              <a:defRPr sz="1059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3" y="28001169"/>
            <a:ext cx="21192610" cy="9562665"/>
          </a:xfrm>
        </p:spPr>
        <p:txBody>
          <a:bodyPr anchor="t">
            <a:normAutofit/>
          </a:bodyPr>
          <a:lstStyle>
            <a:lvl1pPr marL="0" indent="0" algn="l">
              <a:buNone/>
              <a:defRPr sz="5958">
                <a:solidFill>
                  <a:schemeClr val="bg2">
                    <a:lumMod val="75000"/>
                  </a:schemeClr>
                </a:solidFill>
              </a:defRPr>
            </a:lvl1pPr>
            <a:lvl2pPr marL="1513378" indent="0">
              <a:buNone/>
              <a:defRPr sz="5958">
                <a:solidFill>
                  <a:schemeClr val="tx1">
                    <a:tint val="75000"/>
                  </a:schemeClr>
                </a:solidFill>
              </a:defRPr>
            </a:lvl2pPr>
            <a:lvl3pPr marL="3026755" indent="0">
              <a:buNone/>
              <a:defRPr sz="5296">
                <a:solidFill>
                  <a:schemeClr val="tx1">
                    <a:tint val="75000"/>
                  </a:schemeClr>
                </a:solidFill>
              </a:defRPr>
            </a:lvl3pPr>
            <a:lvl4pPr marL="4540133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4pPr>
            <a:lvl5pPr marL="6053511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5pPr>
            <a:lvl6pPr marL="7566889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6pPr>
            <a:lvl7pPr marL="9080266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7pPr>
            <a:lvl8pPr marL="10593644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8pPr>
            <a:lvl9pPr marL="12107022" indent="0">
              <a:buNone/>
              <a:defRPr sz="46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854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>
            <a:normAutofit/>
          </a:bodyPr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1765593" y="3328444"/>
            <a:ext cx="13074665" cy="2351041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15432742" y="3328441"/>
            <a:ext cx="13068942" cy="2345758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80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>
            <a:normAutofit/>
          </a:bodyPr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2276" y="3328441"/>
            <a:ext cx="12303085" cy="3803932"/>
          </a:xfrm>
        </p:spPr>
        <p:txBody>
          <a:bodyPr anchor="b">
            <a:noAutofit/>
          </a:bodyPr>
          <a:lstStyle>
            <a:lvl1pPr marL="0" indent="0">
              <a:buNone/>
              <a:defRPr sz="7944" b="0" cap="all">
                <a:solidFill>
                  <a:schemeClr val="tx1"/>
                </a:solidFill>
              </a:defRPr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5589" y="7132376"/>
            <a:ext cx="13059770" cy="1970648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70442" y="3536471"/>
            <a:ext cx="12459270" cy="3595902"/>
          </a:xfrm>
        </p:spPr>
        <p:txBody>
          <a:bodyPr anchor="b">
            <a:noAutofit/>
          </a:bodyPr>
          <a:lstStyle>
            <a:lvl1pPr marL="0" indent="0">
              <a:buNone/>
              <a:defRPr sz="7944" b="0" cap="all">
                <a:solidFill>
                  <a:schemeClr val="tx1"/>
                </a:solidFill>
              </a:defRPr>
            </a:lvl1pPr>
            <a:lvl2pPr marL="1513378" indent="0">
              <a:buNone/>
              <a:defRPr sz="6620" b="1"/>
            </a:lvl2pPr>
            <a:lvl3pPr marL="3026755" indent="0">
              <a:buNone/>
              <a:defRPr sz="5958" b="1"/>
            </a:lvl3pPr>
            <a:lvl4pPr marL="4540133" indent="0">
              <a:buNone/>
              <a:defRPr sz="5296" b="1"/>
            </a:lvl4pPr>
            <a:lvl5pPr marL="6053511" indent="0">
              <a:buNone/>
              <a:defRPr sz="5296" b="1"/>
            </a:lvl5pPr>
            <a:lvl6pPr marL="7566889" indent="0">
              <a:buNone/>
              <a:defRPr sz="5296" b="1"/>
            </a:lvl6pPr>
            <a:lvl7pPr marL="9080266" indent="0">
              <a:buNone/>
              <a:defRPr sz="5296" b="1"/>
            </a:lvl7pPr>
            <a:lvl8pPr marL="10593644" indent="0">
              <a:buNone/>
              <a:defRPr sz="5296" b="1"/>
            </a:lvl8pPr>
            <a:lvl9pPr marL="12107022" indent="0">
              <a:buNone/>
              <a:defRPr sz="52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32744" y="7132373"/>
            <a:ext cx="13096968" cy="196536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33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</p:spPr>
        <p:txBody>
          <a:bodyPr>
            <a:normAutofit/>
          </a:bodyPr>
          <a:lstStyle>
            <a:lvl1pPr>
              <a:defRPr sz="105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0319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648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6164" y="3328441"/>
            <a:ext cx="10593546" cy="9509831"/>
          </a:xfrm>
        </p:spPr>
        <p:txBody>
          <a:bodyPr anchor="b">
            <a:normAutofit/>
          </a:bodyPr>
          <a:lstStyle>
            <a:lvl1pPr algn="l">
              <a:defRPr sz="66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5590" y="3328441"/>
            <a:ext cx="14692587" cy="3423539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6164" y="13789270"/>
            <a:ext cx="10593546" cy="13049603"/>
          </a:xfrm>
        </p:spPr>
        <p:txBody>
          <a:bodyPr anchor="t">
            <a:normAutofit/>
          </a:bodyPr>
          <a:lstStyle>
            <a:lvl1pPr marL="0" indent="0">
              <a:buNone/>
              <a:defRPr sz="5296"/>
            </a:lvl1pPr>
            <a:lvl2pPr marL="1513378" indent="0">
              <a:buNone/>
              <a:defRPr sz="3972"/>
            </a:lvl2pPr>
            <a:lvl3pPr marL="3026755" indent="0">
              <a:buNone/>
              <a:defRPr sz="3310"/>
            </a:lvl3pPr>
            <a:lvl4pPr marL="4540133" indent="0">
              <a:buNone/>
              <a:defRPr sz="2979"/>
            </a:lvl4pPr>
            <a:lvl5pPr marL="6053511" indent="0">
              <a:buNone/>
              <a:defRPr sz="2979"/>
            </a:lvl5pPr>
            <a:lvl6pPr marL="7566889" indent="0">
              <a:buNone/>
              <a:defRPr sz="2979"/>
            </a:lvl6pPr>
            <a:lvl7pPr marL="9080266" indent="0">
              <a:buNone/>
              <a:defRPr sz="2979"/>
            </a:lvl7pPr>
            <a:lvl8pPr marL="10593644" indent="0">
              <a:buNone/>
              <a:defRPr sz="2979"/>
            </a:lvl8pPr>
            <a:lvl9pPr marL="12107022" indent="0">
              <a:buNone/>
              <a:defRPr sz="2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5220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1410" y="9034339"/>
            <a:ext cx="11794631" cy="7132373"/>
          </a:xfrm>
        </p:spPr>
        <p:txBody>
          <a:bodyPr anchor="b">
            <a:normAutofit/>
          </a:bodyPr>
          <a:lstStyle>
            <a:lvl1pPr algn="l">
              <a:defRPr sz="7944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522273" y="5705898"/>
            <a:ext cx="10860252" cy="2995596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5296"/>
            </a:lvl1pPr>
            <a:lvl2pPr marL="1513378" indent="0">
              <a:buNone/>
              <a:defRPr sz="5296"/>
            </a:lvl2pPr>
            <a:lvl3pPr marL="3026755" indent="0">
              <a:buNone/>
              <a:defRPr sz="5296"/>
            </a:lvl3pPr>
            <a:lvl4pPr marL="4540133" indent="0">
              <a:buNone/>
              <a:defRPr sz="5296"/>
            </a:lvl4pPr>
            <a:lvl5pPr marL="6053511" indent="0">
              <a:buNone/>
              <a:defRPr sz="5296"/>
            </a:lvl5pPr>
            <a:lvl6pPr marL="7566889" indent="0">
              <a:buNone/>
              <a:defRPr sz="5296"/>
            </a:lvl6pPr>
            <a:lvl7pPr marL="9080266" indent="0">
              <a:buNone/>
              <a:defRPr sz="5296"/>
            </a:lvl7pPr>
            <a:lvl8pPr marL="10593644" indent="0">
              <a:buNone/>
              <a:defRPr sz="5296"/>
            </a:lvl8pPr>
            <a:lvl9pPr marL="12107022" indent="0">
              <a:buNone/>
              <a:defRPr sz="52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82163" y="17117695"/>
            <a:ext cx="11797826" cy="12996769"/>
          </a:xfrm>
        </p:spPr>
        <p:txBody>
          <a:bodyPr anchor="t">
            <a:normAutofit/>
          </a:bodyPr>
          <a:lstStyle>
            <a:lvl1pPr marL="0" indent="0">
              <a:buNone/>
              <a:defRPr sz="5958"/>
            </a:lvl1pPr>
            <a:lvl2pPr marL="1513378" indent="0">
              <a:buNone/>
              <a:defRPr sz="3972"/>
            </a:lvl2pPr>
            <a:lvl3pPr marL="3026755" indent="0">
              <a:buNone/>
              <a:defRPr sz="3310"/>
            </a:lvl3pPr>
            <a:lvl4pPr marL="4540133" indent="0">
              <a:buNone/>
              <a:defRPr sz="2979"/>
            </a:lvl4pPr>
            <a:lvl5pPr marL="6053511" indent="0">
              <a:buNone/>
              <a:defRPr sz="2979"/>
            </a:lvl5pPr>
            <a:lvl6pPr marL="7566889" indent="0">
              <a:buNone/>
              <a:defRPr sz="2979"/>
            </a:lvl6pPr>
            <a:lvl7pPr marL="9080266" indent="0">
              <a:buNone/>
              <a:defRPr sz="2979"/>
            </a:lvl7pPr>
            <a:lvl8pPr marL="10593644" indent="0">
              <a:buNone/>
              <a:defRPr sz="2979"/>
            </a:lvl8pPr>
            <a:lvl9pPr marL="12107022" indent="0">
              <a:buNone/>
              <a:defRPr sz="297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65591" y="38514817"/>
            <a:ext cx="19237210" cy="2278397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600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80397" y="24302906"/>
            <a:ext cx="8177381" cy="16589369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5593" y="28054000"/>
            <a:ext cx="21697065" cy="95098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5593" y="3328447"/>
            <a:ext cx="21697065" cy="23510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94629" y="38514836"/>
            <a:ext cx="3973616" cy="22783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31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A2BDBAB-597F-4C24-890F-249D0E9642D9}" type="datetimeFigureOut">
              <a:rPr lang="el-GR" smtClean="0"/>
              <a:pPr/>
              <a:t>4/2/2026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5591" y="38514817"/>
            <a:ext cx="19237210" cy="22783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331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733891" y="34809965"/>
            <a:ext cx="2836422" cy="4180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268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2C36310-CB84-4ED8-9557-93E00038A68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942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txStyles>
    <p:titleStyle>
      <a:lvl1pPr algn="l" defTabSz="1513378" rtl="0" eaLnBrk="1" latinLnBrk="0" hangingPunct="1">
        <a:spcBef>
          <a:spcPct val="0"/>
        </a:spcBef>
        <a:buNone/>
        <a:defRPr sz="10592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945861" indent="-945861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66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2459239" indent="-945861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95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3972617" indent="-945861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529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5107650" indent="-567517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6621028" indent="-567517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8323577" indent="-756689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9836955" indent="-756689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1350333" indent="-756689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12863711" indent="-756689" algn="l" defTabSz="1513378" rtl="0" eaLnBrk="1" latinLnBrk="0" hangingPunct="1">
        <a:spcBef>
          <a:spcPct val="20000"/>
        </a:spcBef>
        <a:spcAft>
          <a:spcPts val="1986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63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1pPr>
      <a:lvl2pPr marL="1513378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2pPr>
      <a:lvl3pPr marL="3026755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3pPr>
      <a:lvl4pPr marL="4540133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4pPr>
      <a:lvl5pPr marL="6053511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5pPr>
      <a:lvl6pPr marL="7566889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6pPr>
      <a:lvl7pPr marL="9080266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7pPr>
      <a:lvl8pPr marL="10593644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8pPr>
      <a:lvl9pPr marL="12107022" algn="l" defTabSz="1513378" rtl="0" eaLnBrk="1" latinLnBrk="0" hangingPunct="1">
        <a:defRPr sz="59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freeimageslive.co.uk/free_stock_image/colorful-background-jp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A76A5A1-FF8F-4FBF-B094-CC2085E44095}"/>
              </a:ext>
            </a:extLst>
          </p:cNvPr>
          <p:cNvSpPr/>
          <p:nvPr/>
        </p:nvSpPr>
        <p:spPr>
          <a:xfrm>
            <a:off x="244080" y="36916678"/>
            <a:ext cx="29772423" cy="34464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6" name="Picture 22" descr="Î£ÏÎµÏÎ¹ÎºÎ® ÎµÎ¹ÎºÏÎ½Î±">
            <a:extLst>
              <a:ext uri="{FF2B5EF4-FFF2-40B4-BE49-F238E27FC236}">
                <a16:creationId xmlns:a16="http://schemas.microsoft.com/office/drawing/2014/main" id="{15BC7D2E-8D54-442B-898E-ED5F5629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9998">
            <a:off x="21466004" y="16058797"/>
            <a:ext cx="6739123" cy="182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7302D9-20FD-4606-AC88-F670B36A3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55" y="16826151"/>
            <a:ext cx="7352169" cy="608759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552C69F-A027-4DA0-857A-5C4EA22883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080" y="383584"/>
            <a:ext cx="11750291" cy="494357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0592160-E0F3-41FD-8640-330F7AE5F253}"/>
              </a:ext>
            </a:extLst>
          </p:cNvPr>
          <p:cNvSpPr txBox="1"/>
          <p:nvPr/>
        </p:nvSpPr>
        <p:spPr>
          <a:xfrm>
            <a:off x="0" y="10367598"/>
            <a:ext cx="30267275" cy="2246769"/>
          </a:xfrm>
          <a:prstGeom prst="rect">
            <a:avLst/>
          </a:prstGeom>
          <a:solidFill>
            <a:srgbClr val="5FA0A7"/>
          </a:solidFill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0" b="1" u="sng" dirty="0">
                <a:solidFill>
                  <a:srgbClr val="660066"/>
                </a:solidFill>
              </a:rPr>
              <a:t>Many Voices, One Science </a:t>
            </a:r>
            <a:endParaRPr lang="x-none" sz="14000" u="sng" dirty="0">
              <a:solidFill>
                <a:srgbClr val="660066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73388-9FA7-4ABF-96BE-7AC954744D79}"/>
              </a:ext>
            </a:extLst>
          </p:cNvPr>
          <p:cNvSpPr txBox="1"/>
          <p:nvPr/>
        </p:nvSpPr>
        <p:spPr>
          <a:xfrm>
            <a:off x="0" y="6155814"/>
            <a:ext cx="30267275" cy="4247317"/>
          </a:xfrm>
          <a:prstGeom prst="rect">
            <a:avLst/>
          </a:prstGeom>
          <a:solidFill>
            <a:srgbClr val="5FA0A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0" b="1" cap="all" dirty="0">
                <a:solidFill>
                  <a:srgbClr val="CB5D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  <a:r>
              <a:rPr lang="en-US" sz="15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0" b="1" cap="all" dirty="0">
                <a:solidFill>
                  <a:srgbClr val="DFA5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Women’s</a:t>
            </a:r>
            <a:r>
              <a:rPr lang="en-US" sz="15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5000" b="1" cap="all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Breakfast</a:t>
            </a:r>
          </a:p>
          <a:p>
            <a:pPr algn="ctr"/>
            <a:r>
              <a:rPr lang="en-US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February 1</a:t>
            </a:r>
            <a:r>
              <a:rPr lang="el-GR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0</a:t>
            </a:r>
            <a:r>
              <a:rPr lang="en-US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, 202</a:t>
            </a:r>
            <a:r>
              <a:rPr lang="el-GR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6</a:t>
            </a:r>
            <a:r>
              <a:rPr lang="en-US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@ </a:t>
            </a:r>
            <a:r>
              <a:rPr lang="el-GR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10</a:t>
            </a:r>
            <a:r>
              <a:rPr lang="en-US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:</a:t>
            </a:r>
            <a:r>
              <a:rPr lang="el-GR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0</a:t>
            </a:r>
            <a:r>
              <a:rPr lang="en-US" sz="12000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7E4441-DC00-44D2-8DAF-DA8BCBF03CE5}"/>
              </a:ext>
            </a:extLst>
          </p:cNvPr>
          <p:cNvSpPr txBox="1"/>
          <p:nvPr/>
        </p:nvSpPr>
        <p:spPr>
          <a:xfrm>
            <a:off x="3234987" y="36916678"/>
            <a:ext cx="22380449" cy="4309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6001" b="1" u="sng" spc="74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Δια ζώσης</a:t>
            </a:r>
            <a:r>
              <a:rPr lang="el-GR" sz="6001" b="1" spc="74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ctr"/>
            <a:endParaRPr lang="el-GR" sz="1200" b="1" spc="74" dirty="0">
              <a:ln w="0"/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endParaRPr lang="el-GR" sz="1200" b="1" spc="74" dirty="0">
              <a:ln w="0"/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l-GR" sz="6001" b="1" spc="74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Αίθουσα Βιομηχανικής Χημείας </a:t>
            </a:r>
          </a:p>
          <a:p>
            <a:pPr algn="ctr"/>
            <a:r>
              <a:rPr lang="el-GR" sz="6001" b="1" spc="74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Πτέρυγα Δ, 2</a:t>
            </a:r>
            <a:r>
              <a:rPr lang="el-GR" sz="6001" b="1" spc="74" baseline="30000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ος</a:t>
            </a:r>
            <a:r>
              <a:rPr lang="el-GR" sz="6001" b="1" spc="74" dirty="0">
                <a:ln w="0"/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όροφος</a:t>
            </a:r>
          </a:p>
          <a:p>
            <a:pPr algn="ctr"/>
            <a:endParaRPr lang="en-US" sz="1600" b="1" spc="74" dirty="0">
              <a:ln w="0"/>
              <a:solidFill>
                <a:schemeClr val="bg1"/>
              </a:solidFill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algn="ctr"/>
            <a:endParaRPr lang="el-GR" sz="5399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 descr="global women's breakfast logo">
            <a:extLst>
              <a:ext uri="{FF2B5EF4-FFF2-40B4-BE49-F238E27FC236}">
                <a16:creationId xmlns:a16="http://schemas.microsoft.com/office/drawing/2014/main" id="{7C23F70C-0021-46AF-BC1D-FB206A564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281" y="-45468"/>
            <a:ext cx="7420222" cy="650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UPAC | International Union of Pure and Applied Chemistry">
            <a:extLst>
              <a:ext uri="{FF2B5EF4-FFF2-40B4-BE49-F238E27FC236}">
                <a16:creationId xmlns:a16="http://schemas.microsoft.com/office/drawing/2014/main" id="{DCB40859-8B23-4CBF-AF17-9D1294839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883" y="-45468"/>
            <a:ext cx="12179657" cy="28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D7DD8A3-EA88-4F9A-9FCF-BFA5C1A64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81287"/>
              </p:ext>
            </p:extLst>
          </p:nvPr>
        </p:nvGraphicFramePr>
        <p:xfrm>
          <a:off x="121177" y="16023343"/>
          <a:ext cx="19295278" cy="2030209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55312">
                  <a:extLst>
                    <a:ext uri="{9D8B030D-6E8A-4147-A177-3AD203B41FA5}">
                      <a16:colId xmlns:a16="http://schemas.microsoft.com/office/drawing/2014/main" val="1763145683"/>
                    </a:ext>
                  </a:extLst>
                </a:gridCol>
                <a:gridCol w="14039966">
                  <a:extLst>
                    <a:ext uri="{9D8B030D-6E8A-4147-A177-3AD203B41FA5}">
                      <a16:colId xmlns:a16="http://schemas.microsoft.com/office/drawing/2014/main" val="663066761"/>
                    </a:ext>
                  </a:extLst>
                </a:gridCol>
              </a:tblGrid>
              <a:tr h="2246639"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Ώρα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Ομιλήτρια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2545894"/>
                  </a:ext>
                </a:extLst>
              </a:tr>
              <a:tr h="1635996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00</a:t>
                      </a:r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 π.μ.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400" b="1" dirty="0">
                          <a:solidFill>
                            <a:schemeClr val="bg1"/>
                          </a:solidFill>
                        </a:rPr>
                        <a:t>Προσέλευση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972396"/>
                  </a:ext>
                </a:extLst>
              </a:tr>
              <a:tr h="1473589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:</a:t>
                      </a:r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30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π.μ.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400" b="1" dirty="0">
                          <a:solidFill>
                            <a:schemeClr val="bg1"/>
                          </a:solidFill>
                        </a:rPr>
                        <a:t>Χαιρετισμός </a:t>
                      </a:r>
                      <a:r>
                        <a:rPr lang="el-GR" sz="5400" b="0" dirty="0">
                          <a:solidFill>
                            <a:schemeClr val="bg1"/>
                          </a:solidFill>
                        </a:rPr>
                        <a:t>από την</a:t>
                      </a:r>
                    </a:p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400" b="0" dirty="0">
                          <a:solidFill>
                            <a:schemeClr val="bg1"/>
                          </a:solidFill>
                        </a:rPr>
                        <a:t>Πρόεδρο του Τμήματος Χημείας</a:t>
                      </a:r>
                      <a:endParaRPr lang="en-US" sz="5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400" b="1" dirty="0">
                          <a:solidFill>
                            <a:schemeClr val="bg1"/>
                          </a:solidFill>
                        </a:rPr>
                        <a:t>Δρ. Εύη </a:t>
                      </a:r>
                      <a:r>
                        <a:rPr lang="el-GR" sz="5400" b="1" dirty="0" err="1">
                          <a:solidFill>
                            <a:schemeClr val="bg1"/>
                          </a:solidFill>
                        </a:rPr>
                        <a:t>Λιανίδου</a:t>
                      </a:r>
                      <a:endParaRPr 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3784993"/>
                  </a:ext>
                </a:extLst>
              </a:tr>
              <a:tr h="2246639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10:35 π.μ.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400" b="1" dirty="0">
                          <a:solidFill>
                            <a:schemeClr val="bg1"/>
                          </a:solidFill>
                        </a:rPr>
                        <a:t>Καλωσόρισμα </a:t>
                      </a:r>
                    </a:p>
                    <a:p>
                      <a:pPr algn="ctr"/>
                      <a:r>
                        <a:rPr lang="el-GR" sz="5400" b="0" dirty="0">
                          <a:solidFill>
                            <a:schemeClr val="bg1"/>
                          </a:solidFill>
                        </a:rPr>
                        <a:t>από την Οργανωτική Επιτροπή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605473"/>
                  </a:ext>
                </a:extLst>
              </a:tr>
              <a:tr h="2246639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10:45 π.μ.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400" b="1" dirty="0">
                          <a:solidFill>
                            <a:schemeClr val="bg1"/>
                          </a:solidFill>
                        </a:rPr>
                        <a:t>Ελπίδα Φωτιάδου</a:t>
                      </a:r>
                      <a:r>
                        <a:rPr lang="en-US" sz="5400" b="1" dirty="0">
                          <a:solidFill>
                            <a:schemeClr val="bg1"/>
                          </a:solidFill>
                        </a:rPr>
                        <a:t>, MSc</a:t>
                      </a:r>
                      <a:endParaRPr lang="el-GR" sz="5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l-G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Προϊσταμένη Υποδιεύθυνσης | Δ/</a:t>
                      </a:r>
                      <a:r>
                        <a:rPr lang="el-GR" sz="4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νση</a:t>
                      </a:r>
                      <a:r>
                        <a:rPr lang="el-GR" sz="4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Λειτουργίας &amp; Υποστήριξης Εφαρμογών | Υποδιεύθυνση Ειδικών Εφαρμογών, ΗΔΙΚΑ Α.Ε.</a:t>
                      </a:r>
                      <a:endParaRPr lang="el-GR" sz="4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48616"/>
                  </a:ext>
                </a:extLst>
              </a:tr>
              <a:tr h="2246639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11:00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π.μ.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400" b="1" kern="1200" dirty="0">
                          <a:solidFill>
                            <a:schemeClr val="bg1"/>
                          </a:solidFill>
                          <a:effectLst/>
                        </a:rPr>
                        <a:t>Δρ. Ελένη </a:t>
                      </a:r>
                      <a:r>
                        <a:rPr lang="el-GR" sz="5400" b="1" kern="1200" dirty="0" err="1">
                          <a:solidFill>
                            <a:schemeClr val="bg1"/>
                          </a:solidFill>
                          <a:effectLst/>
                        </a:rPr>
                        <a:t>Μακαρώνα</a:t>
                      </a:r>
                      <a:endParaRPr lang="el-GR" sz="5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l-GR" sz="4800" b="0" dirty="0">
                          <a:solidFill>
                            <a:schemeClr val="bg1"/>
                          </a:solidFill>
                        </a:rPr>
                        <a:t>Διευθύντρια Ερευνών, </a:t>
                      </a:r>
                    </a:p>
                    <a:p>
                      <a:pPr algn="ctr"/>
                      <a:r>
                        <a:rPr lang="el-GR" sz="4800" b="0" dirty="0">
                          <a:solidFill>
                            <a:schemeClr val="bg1"/>
                          </a:solidFill>
                        </a:rPr>
                        <a:t>ΙΝΝ, ΕΚΕΦΕ «Δημόκριτος»</a:t>
                      </a:r>
                      <a:endParaRPr lang="en-US" sz="4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6122158"/>
                  </a:ext>
                </a:extLst>
              </a:tr>
              <a:tr h="2085844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11:15 π.μ.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400" b="1" dirty="0">
                          <a:solidFill>
                            <a:schemeClr val="bg1"/>
                          </a:solidFill>
                        </a:rPr>
                        <a:t>Αλεξάνδρα Ηλιάδη, </a:t>
                      </a:r>
                      <a:r>
                        <a:rPr lang="en-US" sz="5400" b="1" dirty="0">
                          <a:solidFill>
                            <a:schemeClr val="bg1"/>
                          </a:solidFill>
                        </a:rPr>
                        <a:t>MSc</a:t>
                      </a:r>
                      <a:endParaRPr lang="el-GR" sz="5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l-GR" sz="4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Καθηγήτρια Δευτεροβάθμιας Εκπαίδευσης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991479"/>
                  </a:ext>
                </a:extLst>
              </a:tr>
              <a:tr h="2246639"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11:30 π.μ.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5400" b="1" dirty="0">
                          <a:solidFill>
                            <a:schemeClr val="bg1"/>
                          </a:solidFill>
                        </a:rPr>
                        <a:t>Δρ. Ελένη Ευθυμιάδου</a:t>
                      </a:r>
                    </a:p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800" dirty="0">
                          <a:solidFill>
                            <a:schemeClr val="bg1"/>
                          </a:solidFill>
                        </a:rPr>
                        <a:t>Καθηγήτρια, </a:t>
                      </a:r>
                    </a:p>
                    <a:p>
                      <a:pPr marL="0" marR="0" lvl="0" indent="0" algn="ctr" defTabSz="1513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800" dirty="0">
                          <a:solidFill>
                            <a:schemeClr val="bg1"/>
                          </a:solidFill>
                        </a:rPr>
                        <a:t>Τμήμα Χημείας, ΕΚΠΑ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802047"/>
                  </a:ext>
                </a:extLst>
              </a:tr>
              <a:tr h="1662815">
                <a:tc>
                  <a:txBody>
                    <a:bodyPr/>
                    <a:lstStyle/>
                    <a:p>
                      <a:pPr algn="ctr"/>
                      <a:r>
                        <a:rPr lang="el-GR" b="1" dirty="0">
                          <a:solidFill>
                            <a:schemeClr val="bg1"/>
                          </a:solidFill>
                        </a:rPr>
                        <a:t>11:45 π.μ. 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5400" b="1" dirty="0">
                          <a:solidFill>
                            <a:schemeClr val="bg1"/>
                          </a:solidFill>
                        </a:rPr>
                        <a:t>Συζήτηση</a:t>
                      </a:r>
                      <a:endParaRPr lang="en-US" sz="5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381333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831354A-D76A-4124-8C73-F87F0C5E5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5492"/>
              </p:ext>
            </p:extLst>
          </p:nvPr>
        </p:nvGraphicFramePr>
        <p:xfrm>
          <a:off x="121177" y="15041882"/>
          <a:ext cx="19295277" cy="13155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95277">
                  <a:extLst>
                    <a:ext uri="{9D8B030D-6E8A-4147-A177-3AD203B41FA5}">
                      <a16:colId xmlns:a16="http://schemas.microsoft.com/office/drawing/2014/main" val="1776778731"/>
                    </a:ext>
                  </a:extLst>
                </a:gridCol>
              </a:tblGrid>
              <a:tr h="1315508">
                <a:tc>
                  <a:txBody>
                    <a:bodyPr/>
                    <a:lstStyle/>
                    <a:p>
                      <a:pPr algn="ctr"/>
                      <a:r>
                        <a:rPr lang="el-GR" sz="6600" dirty="0"/>
                        <a:t>     ΠΡΟΓΡΑΜΜΑ</a:t>
                      </a:r>
                      <a:endParaRPr lang="en-US" sz="66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413840"/>
                  </a:ext>
                </a:extLst>
              </a:tr>
            </a:tbl>
          </a:graphicData>
        </a:graphic>
      </p:graphicFrame>
      <p:pic>
        <p:nvPicPr>
          <p:cNvPr id="21" name="Picture 8" descr="ÎÏÎ¿ÏÎ­Î»ÎµÏÎ¼Î± ÎµÎ¹ÎºÏÎ½Î±Ï Î³Î¹Î± chemical png">
            <a:extLst>
              <a:ext uri="{FF2B5EF4-FFF2-40B4-BE49-F238E27FC236}">
                <a16:creationId xmlns:a16="http://schemas.microsoft.com/office/drawing/2014/main" id="{6D1128D3-8653-436D-9E2E-58133E3F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534" y="28239641"/>
            <a:ext cx="6069716" cy="410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26EBAB-7702-A0A2-3EAD-E09CF3F88F7A}"/>
              </a:ext>
            </a:extLst>
          </p:cNvPr>
          <p:cNvSpPr txBox="1"/>
          <p:nvPr/>
        </p:nvSpPr>
        <p:spPr>
          <a:xfrm>
            <a:off x="120587" y="12863148"/>
            <a:ext cx="29988000" cy="1938992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0" b="1" u="sng" dirty="0">
                <a:solidFill>
                  <a:schemeClr val="bg2">
                    <a:lumMod val="50000"/>
                  </a:schemeClr>
                </a:solidFill>
              </a:rPr>
              <a:t>Τμήμα Χημείας, ΕΚΠΑ</a:t>
            </a:r>
            <a:endParaRPr lang="x-none" sz="120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D5B323-C8C0-23FE-771B-D6F1B3FA5B52}"/>
              </a:ext>
            </a:extLst>
          </p:cNvPr>
          <p:cNvSpPr txBox="1"/>
          <p:nvPr/>
        </p:nvSpPr>
        <p:spPr>
          <a:xfrm>
            <a:off x="19521098" y="32693895"/>
            <a:ext cx="106289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600" b="1" dirty="0">
                <a:solidFill>
                  <a:schemeClr val="bg2">
                    <a:lumMod val="50000"/>
                  </a:schemeClr>
                </a:solidFill>
              </a:rPr>
              <a:t>Σας περιμένουμε όλες και όλους!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1E7DF7-87EC-7B48-D733-8C52D531BB96}"/>
              </a:ext>
            </a:extLst>
          </p:cNvPr>
          <p:cNvSpPr txBox="1"/>
          <p:nvPr/>
        </p:nvSpPr>
        <p:spPr>
          <a:xfrm>
            <a:off x="12762" y="40942193"/>
            <a:ext cx="30267275" cy="1700145"/>
          </a:xfrm>
          <a:prstGeom prst="rect">
            <a:avLst/>
          </a:prstGeom>
          <a:solidFill>
            <a:srgbClr val="FBD5F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l-GR" sz="4800" b="1" dirty="0">
                <a:solidFill>
                  <a:schemeClr val="bg2">
                    <a:lumMod val="50000"/>
                  </a:schemeClr>
                </a:solidFill>
              </a:rPr>
              <a:t>Οργανωτική Επιτροπή: Δρ. Μαριλένα </a:t>
            </a:r>
            <a:r>
              <a:rPr lang="el-GR" sz="4800" b="1" dirty="0" err="1">
                <a:solidFill>
                  <a:schemeClr val="bg2">
                    <a:lumMod val="50000"/>
                  </a:schemeClr>
                </a:solidFill>
              </a:rPr>
              <a:t>Δασενάκη</a:t>
            </a:r>
            <a:r>
              <a:rPr lang="el-GR" sz="4800" b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l-GR" sz="4800" b="1" dirty="0" err="1">
                <a:solidFill>
                  <a:schemeClr val="bg2">
                    <a:lumMod val="50000"/>
                  </a:schemeClr>
                </a:solidFill>
              </a:rPr>
              <a:t>Δρ</a:t>
            </a:r>
            <a:r>
              <a:rPr lang="el-GR" sz="4800" b="1" dirty="0">
                <a:solidFill>
                  <a:schemeClr val="bg2">
                    <a:lumMod val="50000"/>
                  </a:schemeClr>
                </a:solidFill>
              </a:rPr>
              <a:t> .Βικτώρια Μαγκριώτη, Δρ. Αθηνά Μάρκου,</a:t>
            </a:r>
          </a:p>
          <a:p>
            <a:pPr algn="ctr">
              <a:lnSpc>
                <a:spcPct val="114000"/>
              </a:lnSpc>
            </a:pPr>
            <a:r>
              <a:rPr lang="el-GR" sz="4800" b="1" dirty="0">
                <a:solidFill>
                  <a:schemeClr val="bg2">
                    <a:lumMod val="50000"/>
                  </a:schemeClr>
                </a:solidFill>
              </a:rPr>
              <a:t>                                        Δρ. </a:t>
            </a:r>
            <a:r>
              <a:rPr lang="el-GR" sz="4800" b="1" dirty="0" err="1">
                <a:solidFill>
                  <a:schemeClr val="bg2">
                    <a:lumMod val="50000"/>
                  </a:schemeClr>
                </a:solidFill>
              </a:rPr>
              <a:t>Πατρίνα</a:t>
            </a:r>
            <a:r>
              <a:rPr lang="el-GR" sz="4800" b="1" dirty="0">
                <a:solidFill>
                  <a:schemeClr val="bg2">
                    <a:lumMod val="50000"/>
                  </a:schemeClr>
                </a:solidFill>
              </a:rPr>
              <a:t> Παρασκευοπούλου και Δρ. Μαργαρίτα </a:t>
            </a:r>
            <a:r>
              <a:rPr lang="el-GR" sz="4800" b="1" dirty="0" err="1">
                <a:solidFill>
                  <a:schemeClr val="bg2">
                    <a:lumMod val="50000"/>
                  </a:schemeClr>
                </a:solidFill>
              </a:rPr>
              <a:t>Χατζηχρηστίδη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84325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4274</TotalTime>
  <Words>188</Words>
  <Application>Microsoft Office PowerPoint</Application>
  <PresentationFormat>Custom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T.</dc:creator>
  <cp:lastModifiedBy>Margarita Chatzichristidi</cp:lastModifiedBy>
  <cp:revision>139</cp:revision>
  <cp:lastPrinted>2026-02-04T15:06:53Z</cp:lastPrinted>
  <dcterms:created xsi:type="dcterms:W3CDTF">2019-01-21T14:44:48Z</dcterms:created>
  <dcterms:modified xsi:type="dcterms:W3CDTF">2026-02-04T15:12:37Z</dcterms:modified>
</cp:coreProperties>
</file>